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7" r:id="rId2"/>
    <p:sldId id="269" r:id="rId3"/>
    <p:sldId id="260" r:id="rId4"/>
    <p:sldId id="276" r:id="rId5"/>
    <p:sldId id="266" r:id="rId6"/>
    <p:sldId id="277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E212AE-4AD7-5C8D-E254-EE1CADA51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9A3CE7-EC5F-7486-20F1-3A89E64B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0121C2-8455-F983-C120-681D3224C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D926C-115E-4DE9-AAE2-F8E9BDF54A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9137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CAC0E8-F397-27E8-75BD-465322D27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1E7FA6-0503-357B-C0C0-DEB3B1DDA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32A40C-BAE7-A43A-9A2A-A60645AD7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CFBDE-0023-4A97-9D4A-A72A84A67D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373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E02434-098C-FE1F-425E-908E81574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8394A5-F077-4C97-469A-E59942C94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EEB5B6-A9A8-4556-45DD-795CDE3FE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3511E-00BA-40D4-AB1E-04ED5CC460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0522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4BABFA-7D24-E5BC-9FC7-0A57DE9F0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BC6863-F1E6-37A1-2AEF-8629BA247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F1B1CE-FFF6-AEBB-ABA0-0A0BF4CBF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F1288-5DEC-4212-B1BA-F590E4232E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4279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790BB-917C-E217-24EA-3DC3CBA24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9225E-5B05-2341-B7F3-F48FE3E39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0FBD1E-89EF-B56F-0C89-EC8C2E5C2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716EB-A48C-4C5D-88C1-D0008BFC18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5614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1FEB37F-C3BB-080C-E247-7E092011A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AAB13B3-DEB6-0E2F-ACDF-6B762CCF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A4C2595-DA58-F27B-2FFA-4F5F0954C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710E6-F5C9-4F30-9842-F380527669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694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A92B2F3-4A99-A6CA-CA67-9E17B8E23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23E8DEF-8A96-01BF-1C04-6D8F8EDCD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A64B451-A2DA-C6AA-3F18-6A2F1EF23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63ACE-8B50-4053-934A-1C797D4084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0509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E1B66CA-0CFC-9FA9-6ED9-CDCED8822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D264E0A-993D-68B1-E5B6-9E3E3518E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F4ACED0-C8A3-0CB4-3223-9A3ED5C83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48F25-BD23-4799-B08C-F657C526E5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0906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B90598E-0C05-55E6-2DE7-4D72CF793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77C0F08-79DC-BCBC-35ED-26836987D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FCFF47C-A516-7FD5-5DF7-05356C059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F6DC7-ADC8-4BD8-AFD3-4E8F8CDF0E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5460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51BD86D-E7EF-F02A-38E6-29B6995B9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10E595E-A3E6-5FBE-2D9B-987E35593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9C2157E-281C-D61F-1FA6-F4157A9F0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E7C48-031B-4FD1-A782-1D079FE84B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7403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A23188-6FB0-79CC-DAE4-8A2156A90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1D7A7E6-5396-FCED-8EAE-50036E446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EBFCC4-E12C-4998-A044-505E7F035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B411C-F1A3-4F71-AAD5-2EFAC54955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5027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7E68CE6-31D8-1E5B-94CB-7E5C78AD10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FB535A8-1B18-73C0-4708-4E8244F1D1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8294C9-B517-2C31-1687-7B1564EA3A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36C3E5-FB85-40AD-6872-11344821FB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7C0BBF-F6B1-EFD3-FCC0-E96A172D95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5DC407-4AC0-4A09-A70D-86B1BB99E2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3DE99CD-C2FC-F772-A933-75FDF4E2E8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38536"/>
            <a:ext cx="9144000" cy="2980928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I am amazed when I think of God's love,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So wonderful, matchless and free;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love that could see, from eternity,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Something worth saving in sinners like me.</a:t>
            </a:r>
            <a:r>
              <a:rPr lang="en-US" altLang="en-US" sz="4000" dirty="0"/>
              <a:t> </a:t>
            </a:r>
            <a:endParaRPr lang="en-AU" altLang="en-US" sz="4000" dirty="0"/>
          </a:p>
          <a:p>
            <a:endParaRPr lang="en-A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ADC0482-7090-1696-58A4-DDB54EA7BD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448" y="692696"/>
            <a:ext cx="10297144" cy="4565104"/>
          </a:xfrm>
        </p:spPr>
        <p:txBody>
          <a:bodyPr/>
          <a:lstStyle/>
          <a:p>
            <a:r>
              <a:rPr lang="en-AU" altLang="en-US" sz="1800" dirty="0">
                <a:cs typeface="Times New Roman" panose="02020603050405020304" pitchFamily="18" charset="0"/>
              </a:rPr>
              <a:t>Chorus</a:t>
            </a:r>
            <a:br>
              <a:rPr lang="en-AU" altLang="en-US" sz="18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am amazed that the Saviour should die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For sinners like me and like you;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That we may be saved by the work he has done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And not by the works that 	we do.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But it's true, it's true,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This wonderful story so old, but so new.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am amazed that the Saviour should die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For sinners like me and like you.</a:t>
            </a:r>
            <a:endParaRPr lang="en-US" altLang="en-US" sz="4000" dirty="0"/>
          </a:p>
          <a:p>
            <a:endParaRPr lang="en-A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65360A3-FEC0-E795-1050-DFB2BA4955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4480"/>
            <a:ext cx="9144000" cy="3989040"/>
          </a:xfrm>
        </p:spPr>
        <p:txBody>
          <a:bodyPr/>
          <a:lstStyle/>
          <a:p>
            <a:r>
              <a:rPr lang="en-AU" altLang="en-US" sz="1800" dirty="0">
                <a:cs typeface="Times New Roman" panose="02020603050405020304" pitchFamily="18" charset="0"/>
              </a:rPr>
              <a:t>Verse 2</a:t>
            </a:r>
            <a:br>
              <a:rPr lang="en-AU" altLang="en-US" sz="1800" dirty="0">
                <a:solidFill>
                  <a:schemeClr val="accent2"/>
                </a:solidFill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am amazed when I think of God's grace,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O word with heavenly sound!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For sinners condemned, What way could be found?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More than sufficient God's grace did abound.</a:t>
            </a:r>
            <a:r>
              <a:rPr lang="en-US" altLang="en-US" sz="4000" dirty="0"/>
              <a:t> </a:t>
            </a:r>
            <a:endParaRPr lang="en-AU" altLang="en-US" sz="4000" dirty="0"/>
          </a:p>
          <a:p>
            <a:endParaRPr lang="en-A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ADC0482-7090-1696-58A4-DDB54EA7BD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448" y="692696"/>
            <a:ext cx="10297144" cy="4565104"/>
          </a:xfrm>
        </p:spPr>
        <p:txBody>
          <a:bodyPr/>
          <a:lstStyle/>
          <a:p>
            <a:r>
              <a:rPr lang="en-AU" altLang="en-US" sz="1800" dirty="0">
                <a:cs typeface="Times New Roman" panose="02020603050405020304" pitchFamily="18" charset="0"/>
              </a:rPr>
              <a:t>Chorus</a:t>
            </a:r>
            <a:br>
              <a:rPr lang="en-AU" altLang="en-US" sz="18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am amazed that the Saviour should die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For sinners like me and like you;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That we may be saved by the work he has done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And not by the works that 	we do.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But it's true, it's true,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This wonderful story so old, but so new.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am amazed that the Saviour should die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For sinners like me and like you.</a:t>
            </a:r>
            <a:endParaRPr lang="en-US" altLang="en-US" sz="4000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32844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DA25A7C-E2D1-08A8-462E-F569695956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6792"/>
            <a:ext cx="9144000" cy="3312368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3</a:t>
            </a:r>
            <a:br>
              <a:rPr lang="en-AU" altLang="en-US" sz="16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am amazed when I think of God's Son,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From Glory to Calvary he came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To bear in my place sin's darkness and shame;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O what a Saviour, and Jesus his name! </a:t>
            </a:r>
            <a:endParaRPr lang="en-AU" altLang="en-US" sz="4000" dirty="0"/>
          </a:p>
          <a:p>
            <a:endParaRPr lang="en-A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ADC0482-7090-1696-58A4-DDB54EA7BD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448" y="692696"/>
            <a:ext cx="10297144" cy="4565104"/>
          </a:xfrm>
        </p:spPr>
        <p:txBody>
          <a:bodyPr/>
          <a:lstStyle/>
          <a:p>
            <a:r>
              <a:rPr lang="en-AU" altLang="en-US" sz="1800" dirty="0">
                <a:cs typeface="Times New Roman" panose="02020603050405020304" pitchFamily="18" charset="0"/>
              </a:rPr>
              <a:t>Chorus</a:t>
            </a:r>
            <a:br>
              <a:rPr lang="en-AU" altLang="en-US" sz="18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am amazed that the Saviour should die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For sinners like me and like you;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That we may be saved by the work he has done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And not by the works that 	we do.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But it's true, it's true,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This wonderful story so old, but so new.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am amazed that the Saviour should die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For sinners like me and like you.</a:t>
            </a:r>
            <a:endParaRPr lang="en-US" altLang="en-US" sz="4000" dirty="0"/>
          </a:p>
          <a:p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26D3B91-464C-4475-20B2-7018F12CBAD2}"/>
              </a:ext>
            </a:extLst>
          </p:cNvPr>
          <p:cNvSpPr/>
          <p:nvPr/>
        </p:nvSpPr>
        <p:spPr>
          <a:xfrm>
            <a:off x="192088" y="5802313"/>
            <a:ext cx="60960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3317716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Sidney Edward Cox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2358898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</TotalTime>
  <Words>405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335.v1 I want to tell what God has done Through Christ, his well belovèd Son, How my poor heart he sought and won; Can you wonder that I want to tell it? </dc:title>
  <dc:creator>Perth Fortress Salvos</dc:creator>
  <cp:lastModifiedBy>Narelle Wheaton</cp:lastModifiedBy>
  <cp:revision>13</cp:revision>
  <dcterms:created xsi:type="dcterms:W3CDTF">1998-10-28T04:02:26Z</dcterms:created>
  <dcterms:modified xsi:type="dcterms:W3CDTF">2023-06-08T05:27:52Z</dcterms:modified>
</cp:coreProperties>
</file>